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jpg"/>
  <Override PartName="/ppt/media/image3.jpg" ContentType="image/jpg"/>
  <Override PartName="/ppt/notesSlides/notesSlide3.xml" ContentType="application/vnd.openxmlformats-officedocument.presentationml.notesSlide+xml"/>
  <Override PartName="/ppt/media/image4.jpg" ContentType="image/jpg"/>
  <Override PartName="/ppt/notesSlides/notesSlide4.xml" ContentType="application/vnd.openxmlformats-officedocument.presentationml.notesSlide+xml"/>
  <Override PartName="/ppt/media/image7.jpg" ContentType="image/jpeg"/>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9"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8" r:id="rId31"/>
    <p:sldId id="285" r:id="rId32"/>
    <p:sldId id="284" r:id="rId33"/>
    <p:sldId id="286" r:id="rId34"/>
    <p:sldId id="28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47" autoAdjust="0"/>
  </p:normalViewPr>
  <p:slideViewPr>
    <p:cSldViewPr snapToGrid="0">
      <p:cViewPr varScale="1">
        <p:scale>
          <a:sx n="89" d="100"/>
          <a:sy n="89" d="100"/>
        </p:scale>
        <p:origin x="1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269302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1850409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1639315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首先我们求出</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的最长公共子串</a:t>
            </a:r>
            <a:r>
              <a:rPr lang="en-US" altLang="zh-CN" sz="1200" b="0" i="1" u="none" strike="noStrike" kern="1200" baseline="0" dirty="0" smtClean="0">
                <a:solidFill>
                  <a:schemeClr val="tx1"/>
                </a:solidFill>
                <a:latin typeface="+mn-lt"/>
                <a:ea typeface="+mn-ea"/>
                <a:cs typeface="+mn-cs"/>
              </a:rPr>
              <a:t>LCS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rsqt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rsqm</a:t>
            </a:r>
            <a:r>
              <a:rPr lang="en-US" altLang="zh-CN" sz="1200" b="0" i="0" u="none" strike="noStrike" kern="1200" baseline="0" dirty="0" smtClean="0">
                <a:solidFill>
                  <a:schemeClr val="tx1"/>
                </a:solidFill>
                <a:latin typeface="+mn-lt"/>
                <a:ea typeface="+mn-ea"/>
                <a:cs typeface="+mn-cs"/>
              </a:rPr>
              <a:t>) = </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2 · · · </a:t>
            </a:r>
            <a:r>
              <a:rPr lang="en-US" altLang="zh-CN" sz="1200" b="0" i="1" u="none" strike="noStrike" kern="1200" baseline="0" dirty="0" err="1" smtClean="0">
                <a:solidFill>
                  <a:schemeClr val="tx1"/>
                </a:solidFill>
                <a:latin typeface="+mn-lt"/>
                <a:ea typeface="+mn-ea"/>
                <a:cs typeface="+mn-cs"/>
              </a:rPr>
              <a:t>sn</a:t>
            </a:r>
            <a:r>
              <a:rPr lang="zh-CN" altLang="en-US" sz="1200" b="0" i="0" u="none" strike="noStrike" kern="1200" baseline="0" dirty="0" smtClean="0">
                <a:solidFill>
                  <a:schemeClr val="tx1"/>
                </a:solidFill>
                <a:latin typeface="+mn-lt"/>
                <a:ea typeface="+mn-ea"/>
                <a:cs typeface="+mn-cs"/>
              </a:rPr>
              <a:t>，假设</a:t>
            </a:r>
            <a:r>
              <a:rPr lang="en-US" altLang="zh-CN" sz="1200" b="0" i="1" u="none" strike="noStrike" kern="1200" baseline="0" dirty="0" err="1" smtClean="0">
                <a:solidFill>
                  <a:schemeClr val="tx1"/>
                </a:solidFill>
                <a:latin typeface="+mn-lt"/>
                <a:ea typeface="+mn-ea"/>
                <a:cs typeface="+mn-cs"/>
              </a:rPr>
              <a:t>sr</a:t>
            </a:r>
            <a:r>
              <a:rPr lang="en-US" altLang="zh-CN" sz="1200" b="0" i="0" u="none" strike="noStrike" kern="1200" baseline="0" dirty="0" smtClean="0">
                <a:solidFill>
                  <a:schemeClr val="tx1"/>
                </a:solidFill>
                <a:latin typeface="+mn-lt"/>
                <a:ea typeface="+mn-ea"/>
                <a:cs typeface="+mn-cs"/>
              </a:rPr>
              <a:t>(1 6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6 </a:t>
            </a:r>
            <a:r>
              <a:rPr lang="en-US" altLang="zh-CN" sz="1200" b="0" i="1" u="none" strike="noStrike" kern="1200" baseline="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与</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中对应的用户标识是</a:t>
            </a:r>
            <a:r>
              <a:rPr lang="en-US" altLang="zh-CN" sz="1200" b="0" i="1" u="none" strike="noStrike" kern="1200" baseline="0" dirty="0" err="1" smtClean="0">
                <a:solidFill>
                  <a:schemeClr val="tx1"/>
                </a:solidFill>
                <a:latin typeface="+mn-lt"/>
                <a:ea typeface="+mn-ea"/>
                <a:cs typeface="+mn-cs"/>
              </a:rPr>
              <a:t>rsqtr</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rsqmr</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26</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30</a:t>
            </a:fld>
            <a:endParaRPr lang="zh-CN" altLang="en-US"/>
          </a:p>
        </p:txBody>
      </p:sp>
    </p:spTree>
    <p:extLst>
      <p:ext uri="{BB962C8B-B14F-4D97-AF65-F5344CB8AC3E}">
        <p14:creationId xmlns:p14="http://schemas.microsoft.com/office/powerpoint/2010/main" val="65818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航、旨纹识别等。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110719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257293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0.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9.gi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8.emf"/></Relationships>
</file>

<file path=ppt/slides/_rels/slide2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基于智能手机非社交感知数据的用户关系计算</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6796454" y="4498854"/>
            <a:ext cx="3458308" cy="961170"/>
          </a:xfrm>
        </p:spPr>
        <p:txBody>
          <a:bodyPr/>
          <a:lstStyle/>
          <a:p>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85" y="1299409"/>
            <a:ext cx="5502199" cy="471514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323" y="1392257"/>
            <a:ext cx="9290322" cy="4622301"/>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748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4737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83848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pic>
        <p:nvPicPr>
          <p:cNvPr id="7" name="图片 6"/>
          <p:cNvPicPr>
            <a:picLocks noChangeAspect="1"/>
          </p:cNvPicPr>
          <p:nvPr/>
        </p:nvPicPr>
        <p:blipFill>
          <a:blip r:embed="rId7"/>
          <a:stretch>
            <a:fillRect/>
          </a:stretch>
        </p:blipFill>
        <p:spPr>
          <a:xfrm>
            <a:off x="1656672" y="7086599"/>
            <a:ext cx="2878583" cy="2160000"/>
          </a:xfrm>
          <a:prstGeom prst="rect">
            <a:avLst/>
          </a:prstGeom>
        </p:spPr>
      </p:pic>
      <p:pic>
        <p:nvPicPr>
          <p:cNvPr id="8" name="图片 7"/>
          <p:cNvPicPr>
            <a:picLocks noChangeAspect="1"/>
          </p:cNvPicPr>
          <p:nvPr/>
        </p:nvPicPr>
        <p:blipFill>
          <a:blip r:embed="rId8"/>
          <a:stretch>
            <a:fillRect/>
          </a:stretch>
        </p:blipFill>
        <p:spPr>
          <a:xfrm>
            <a:off x="6562050" y="708659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2229189" y="936744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sp>
        <p:nvSpPr>
          <p:cNvPr id="14" name="文本框 13"/>
          <p:cNvSpPr txBox="1"/>
          <p:nvPr/>
        </p:nvSpPr>
        <p:spPr>
          <a:xfrm>
            <a:off x="7134566" y="9453174"/>
            <a:ext cx="1733550" cy="276999"/>
          </a:xfrm>
          <a:prstGeom prst="rect">
            <a:avLst/>
          </a:prstGeom>
          <a:noFill/>
        </p:spPr>
        <p:txBody>
          <a:bodyPr wrap="square" rtlCol="0">
            <a:spAutoFit/>
          </a:bodyPr>
          <a:lstStyle/>
          <a:p>
            <a:pPr algn="ctr"/>
            <a:r>
              <a:rPr lang="zh-CN" altLang="en-US" sz="1200" dirty="0" smtClean="0"/>
              <a:t>改进的</a:t>
            </a:r>
            <a:r>
              <a:rPr lang="en-US" altLang="zh-CN" sz="1200" dirty="0" smtClean="0"/>
              <a:t>science</a:t>
            </a:r>
            <a:r>
              <a:rPr lang="zh-CN" altLang="en-US" sz="1200" dirty="0" smtClean="0"/>
              <a:t>密度聚类</a:t>
            </a:r>
            <a:endParaRPr lang="zh-CN" altLang="en-US" sz="1200" dirty="0"/>
          </a:p>
        </p:txBody>
      </p:sp>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67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1355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语义化</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2701655" y="1762341"/>
            <a:ext cx="6561614" cy="3327759"/>
          </a:xfrm>
          <a:prstGeom prst="rect">
            <a:avLst/>
          </a:prstGeom>
        </p:spPr>
      </p:pic>
      <p:pic>
        <p:nvPicPr>
          <p:cNvPr id="6" name="图片 5"/>
          <p:cNvPicPr>
            <a:picLocks noChangeAspect="1"/>
          </p:cNvPicPr>
          <p:nvPr/>
        </p:nvPicPr>
        <p:blipFill>
          <a:blip r:embed="rId4"/>
          <a:stretch>
            <a:fillRect/>
          </a:stretch>
        </p:blipFill>
        <p:spPr>
          <a:xfrm>
            <a:off x="1926251" y="1321904"/>
            <a:ext cx="8339498" cy="3228582"/>
          </a:xfrm>
          <a:prstGeom prst="rect">
            <a:avLst/>
          </a:prstGeom>
        </p:spPr>
      </p:pic>
      <p:sp>
        <p:nvSpPr>
          <p:cNvPr id="14" name="文本框 13"/>
          <p:cNvSpPr txBox="1"/>
          <p:nvPr/>
        </p:nvSpPr>
        <p:spPr>
          <a:xfrm>
            <a:off x="3955774" y="5090100"/>
            <a:ext cx="4492487" cy="307777"/>
          </a:xfrm>
          <a:prstGeom prst="rect">
            <a:avLst/>
          </a:prstGeom>
          <a:noFill/>
        </p:spPr>
        <p:txBody>
          <a:bodyPr wrap="square" rtlCol="0">
            <a:spAutoFit/>
          </a:bodyPr>
          <a:lstStyle/>
          <a:p>
            <a:pPr algn="ctr"/>
            <a:r>
              <a:rPr lang="zh-CN" altLang="en-US" sz="1400" dirty="0"/>
              <a:t>语义标签识别示意图</a:t>
            </a:r>
          </a:p>
        </p:txBody>
      </p:sp>
      <p:pic>
        <p:nvPicPr>
          <p:cNvPr id="15" name="图片 14"/>
          <p:cNvPicPr>
            <a:picLocks noChangeAspect="1"/>
          </p:cNvPicPr>
          <p:nvPr/>
        </p:nvPicPr>
        <p:blipFill>
          <a:blip r:embed="rId5"/>
          <a:stretch>
            <a:fillRect/>
          </a:stretch>
        </p:blipFill>
        <p:spPr>
          <a:xfrm>
            <a:off x="1527703" y="1240122"/>
            <a:ext cx="2428804" cy="4320000"/>
          </a:xfrm>
          <a:prstGeom prst="rect">
            <a:avLst/>
          </a:prstGeom>
        </p:spPr>
      </p:pic>
      <p:pic>
        <p:nvPicPr>
          <p:cNvPr id="16" name="图片 15"/>
          <p:cNvPicPr>
            <a:picLocks noChangeAspect="1"/>
          </p:cNvPicPr>
          <p:nvPr/>
        </p:nvPicPr>
        <p:blipFill>
          <a:blip r:embed="rId6"/>
          <a:stretch>
            <a:fillRect/>
          </a:stretch>
        </p:blipFill>
        <p:spPr>
          <a:xfrm>
            <a:off x="4934810" y="1240122"/>
            <a:ext cx="2428804" cy="4320000"/>
          </a:xfrm>
          <a:prstGeom prst="rect">
            <a:avLst/>
          </a:prstGeom>
        </p:spPr>
      </p:pic>
      <p:pic>
        <p:nvPicPr>
          <p:cNvPr id="17" name="图片 16"/>
          <p:cNvPicPr>
            <a:picLocks noChangeAspect="1"/>
          </p:cNvPicPr>
          <p:nvPr/>
        </p:nvPicPr>
        <p:blipFill>
          <a:blip r:embed="rId7"/>
          <a:stretch>
            <a:fillRect/>
          </a:stretch>
        </p:blipFill>
        <p:spPr>
          <a:xfrm>
            <a:off x="8257046" y="1240122"/>
            <a:ext cx="2428804" cy="4320000"/>
          </a:xfrm>
          <a:prstGeom prst="rect">
            <a:avLst/>
          </a:prstGeom>
        </p:spPr>
      </p:pic>
      <p:sp>
        <p:nvSpPr>
          <p:cNvPr id="18" name="文本框 17"/>
          <p:cNvSpPr txBox="1"/>
          <p:nvPr/>
        </p:nvSpPr>
        <p:spPr>
          <a:xfrm>
            <a:off x="1808921" y="5782306"/>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9" name="文本框 18"/>
          <p:cNvSpPr txBox="1"/>
          <p:nvPr/>
        </p:nvSpPr>
        <p:spPr>
          <a:xfrm>
            <a:off x="5251174" y="582679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20" name="文本框 19"/>
          <p:cNvSpPr txBox="1"/>
          <p:nvPr/>
        </p:nvSpPr>
        <p:spPr>
          <a:xfrm>
            <a:off x="8646500" y="5826792"/>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664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754874"/>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进展情况</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639417" y="3093879"/>
            <a:ext cx="4522977" cy="2178000"/>
          </a:xfrm>
          <a:prstGeom prst="rect">
            <a:avLst/>
          </a:prstGeom>
        </p:spPr>
      </p:pic>
      <p:pic>
        <p:nvPicPr>
          <p:cNvPr id="5" name="图片 4"/>
          <p:cNvPicPr>
            <a:picLocks noChangeAspect="1"/>
          </p:cNvPicPr>
          <p:nvPr/>
        </p:nvPicPr>
        <p:blipFill>
          <a:blip r:embed="rId4"/>
          <a:stretch>
            <a:fillRect/>
          </a:stretch>
        </p:blipFill>
        <p:spPr>
          <a:xfrm>
            <a:off x="6866175" y="3093879"/>
            <a:ext cx="4686408" cy="2228400"/>
          </a:xfrm>
          <a:prstGeom prst="rect">
            <a:avLst/>
          </a:prstGeom>
        </p:spPr>
      </p:pic>
      <p:sp>
        <p:nvSpPr>
          <p:cNvPr id="6" name="右箭头 5"/>
          <p:cNvSpPr/>
          <p:nvPr/>
        </p:nvSpPr>
        <p:spPr>
          <a:xfrm>
            <a:off x="5496339" y="3765489"/>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199810" y="2813350"/>
            <a:ext cx="4967070" cy="2361600"/>
          </a:xfrm>
          <a:prstGeom prst="rect">
            <a:avLst/>
          </a:prstGeom>
        </p:spPr>
      </p:pic>
      <p:pic>
        <p:nvPicPr>
          <p:cNvPr id="10" name="图片 9"/>
          <p:cNvPicPr>
            <a:picLocks noChangeAspect="1"/>
          </p:cNvPicPr>
          <p:nvPr/>
        </p:nvPicPr>
        <p:blipFill>
          <a:blip r:embed="rId6"/>
          <a:stretch>
            <a:fillRect/>
          </a:stretch>
        </p:blipFill>
        <p:spPr>
          <a:xfrm>
            <a:off x="6488568" y="2701218"/>
            <a:ext cx="5302475" cy="2224800"/>
          </a:xfrm>
          <a:prstGeom prst="rect">
            <a:avLst/>
          </a:prstGeom>
        </p:spPr>
      </p:pic>
      <p:sp>
        <p:nvSpPr>
          <p:cNvPr id="11" name="右箭头 10"/>
          <p:cNvSpPr/>
          <p:nvPr/>
        </p:nvSpPr>
        <p:spPr>
          <a:xfrm>
            <a:off x="5534411" y="3772855"/>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数据收集量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374553" y="1727680"/>
            <a:ext cx="6906179" cy="459776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914705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257562236"/>
              </p:ext>
            </p:extLst>
          </p:nvPr>
        </p:nvGraphicFramePr>
        <p:xfrm>
          <a:off x="2547731"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国内智能手机的普及率已超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进展情况</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已完成整个实验部分和结果分析部分</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a:latin typeface="Adobe 楷体 Std R" panose="02020400000000000000" pitchFamily="18" charset="-122"/>
                <a:ea typeface="Adobe 楷体 Std R" panose="02020400000000000000" pitchFamily="18" charset="-122"/>
              </a:rPr>
              <a:t>已</a:t>
            </a:r>
            <a:r>
              <a:rPr lang="zh-CN" altLang="en-US" sz="2000" dirty="0" smtClean="0">
                <a:latin typeface="Adobe 楷体 Std R" panose="02020400000000000000" pitchFamily="18" charset="-122"/>
                <a:ea typeface="Adobe 楷体 Std R" panose="02020400000000000000" pitchFamily="18" charset="-122"/>
              </a:rPr>
              <a:t>完成毕业论文初稿撰写</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pic>
        <p:nvPicPr>
          <p:cNvPr id="3" name="图片 2"/>
          <p:cNvPicPr>
            <a:picLocks noChangeAspect="1"/>
          </p:cNvPicPr>
          <p:nvPr/>
        </p:nvPicPr>
        <p:blipFill>
          <a:blip r:embed="rId4"/>
          <a:stretch>
            <a:fillRect/>
          </a:stretch>
        </p:blipFill>
        <p:spPr>
          <a:xfrm>
            <a:off x="283538" y="1037525"/>
            <a:ext cx="6800000" cy="3666667"/>
          </a:xfrm>
          <a:prstGeom prst="rect">
            <a:avLst/>
          </a:prstGeom>
        </p:spPr>
      </p:pic>
      <p:pic>
        <p:nvPicPr>
          <p:cNvPr id="4" name="图片 3"/>
          <p:cNvPicPr>
            <a:picLocks noChangeAspect="1"/>
          </p:cNvPicPr>
          <p:nvPr/>
        </p:nvPicPr>
        <p:blipFill>
          <a:blip r:embed="rId5"/>
          <a:stretch>
            <a:fillRect/>
          </a:stretch>
        </p:blipFill>
        <p:spPr>
          <a:xfrm>
            <a:off x="5270367" y="843573"/>
            <a:ext cx="6638095" cy="5304762"/>
          </a:xfrm>
          <a:prstGeom prst="rect">
            <a:avLst/>
          </a:prstGeom>
        </p:spPr>
      </p:pic>
      <p:pic>
        <p:nvPicPr>
          <p:cNvPr id="5" name="图片 4"/>
          <p:cNvPicPr>
            <a:picLocks noChangeAspect="1"/>
          </p:cNvPicPr>
          <p:nvPr/>
        </p:nvPicPr>
        <p:blipFill>
          <a:blip r:embed="rId6"/>
          <a:stretch>
            <a:fillRect/>
          </a:stretch>
        </p:blipFill>
        <p:spPr>
          <a:xfrm>
            <a:off x="174205" y="864684"/>
            <a:ext cx="6523809" cy="5800000"/>
          </a:xfrm>
          <a:prstGeom prst="rect">
            <a:avLst/>
          </a:prstGeom>
        </p:spPr>
      </p:pic>
      <p:pic>
        <p:nvPicPr>
          <p:cNvPr id="9" name="图片 8"/>
          <p:cNvPicPr>
            <a:picLocks noChangeAspect="1"/>
          </p:cNvPicPr>
          <p:nvPr/>
        </p:nvPicPr>
        <p:blipFill>
          <a:blip r:embed="rId7"/>
          <a:stretch>
            <a:fillRect/>
          </a:stretch>
        </p:blipFill>
        <p:spPr>
          <a:xfrm>
            <a:off x="2952774" y="934191"/>
            <a:ext cx="5066667" cy="5923809"/>
          </a:xfrm>
          <a:prstGeom prst="rect">
            <a:avLst/>
          </a:prstGeom>
        </p:spPr>
      </p:pic>
      <p:pic>
        <p:nvPicPr>
          <p:cNvPr id="10" name="图片 9"/>
          <p:cNvPicPr>
            <a:picLocks noChangeAspect="1"/>
          </p:cNvPicPr>
          <p:nvPr/>
        </p:nvPicPr>
        <p:blipFill>
          <a:blip r:embed="rId8"/>
          <a:stretch>
            <a:fillRect/>
          </a:stretch>
        </p:blipFill>
        <p:spPr>
          <a:xfrm>
            <a:off x="4495166" y="1076325"/>
            <a:ext cx="7356723" cy="4809834"/>
          </a:xfrm>
          <a:prstGeom prst="rect">
            <a:avLst/>
          </a:prstGeom>
        </p:spPr>
      </p:pic>
    </p:spTree>
    <p:extLst>
      <p:ext uri="{BB962C8B-B14F-4D97-AF65-F5344CB8AC3E}">
        <p14:creationId xmlns:p14="http://schemas.microsoft.com/office/powerpoint/2010/main" val="258750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par>
                          <p:cTn id="29" fill="hold">
                            <p:stCondLst>
                              <p:cond delay="0"/>
                            </p:stCondLst>
                            <p:childTnLst>
                              <p:par>
                                <p:cTn id="30" presetID="1" presetClass="exit" presetSubtype="0"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hidden"/>
                                      </p:to>
                                    </p:set>
                                  </p:childTnLst>
                                </p:cTn>
                              </p:par>
                            </p:childTnLst>
                          </p:cTn>
                        </p:par>
                        <p:par>
                          <p:cTn id="32" fill="hold">
                            <p:stCondLst>
                              <p:cond delay="0"/>
                            </p:stCondLst>
                            <p:childTnLst>
                              <p:par>
                                <p:cTn id="33" presetID="1" presetClass="exit" presetSubtype="0" fill="hold" grpId="0"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hidden"/>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par>
                          <p:cTn id="50" fill="hold">
                            <p:stCondLst>
                              <p:cond delay="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000" dirty="0" smtClean="0">
                <a:latin typeface="Adobe 楷体 Std R" panose="02020400000000000000" pitchFamily="18" charset="-122"/>
                <a:ea typeface="Adobe 楷体 Std R" panose="02020400000000000000" pitchFamily="18" charset="-122"/>
              </a:rPr>
              <a:t>Feng </a:t>
            </a:r>
            <a:r>
              <a:rPr lang="en-US" altLang="zh-CN" sz="2000" dirty="0" err="1" smtClean="0">
                <a:latin typeface="Adobe 楷体 Std R" panose="02020400000000000000" pitchFamily="18" charset="-122"/>
                <a:ea typeface="Adobe 楷体 Std R" panose="02020400000000000000" pitchFamily="18" charset="-122"/>
              </a:rPr>
              <a:t>Wang,Dianxi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Shi,Xiaoyun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Mo,Banghui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Zhao,Ruosong</a:t>
            </a:r>
            <a:r>
              <a:rPr lang="en-US" altLang="zh-CN" sz="2000" dirty="0" smtClean="0">
                <a:latin typeface="Adobe 楷体 Std R" panose="02020400000000000000" pitchFamily="18" charset="-122"/>
                <a:ea typeface="Adobe 楷体 Std R" panose="02020400000000000000" pitchFamily="18" charset="-122"/>
              </a:rPr>
              <a:t> Yang. Student Life-Style Analysis and Health Monitoring with smartphone through Spark. 2015 International Conference on Computational Science and Engineering Applications.(EI</a:t>
            </a:r>
            <a:r>
              <a:rPr lang="zh-CN" altLang="en-US" sz="2000" dirty="0" smtClean="0">
                <a:latin typeface="Adobe 楷体 Std R" panose="02020400000000000000" pitchFamily="18" charset="-122"/>
                <a:ea typeface="Adobe 楷体 Std R" panose="02020400000000000000" pitchFamily="18" charset="-122"/>
              </a:rPr>
              <a:t>检索</a:t>
            </a:r>
            <a:r>
              <a:rPr lang="en-US" altLang="zh-CN" sz="2000" dirty="0" smtClean="0">
                <a:latin typeface="Adobe 楷体 Std R" panose="02020400000000000000" pitchFamily="18" charset="-122"/>
                <a:ea typeface="Adobe 楷体 Std R" panose="02020400000000000000" pitchFamily="18"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r>
              <a:rPr lang="en-US" altLang="zh-CN" sz="2000" dirty="0" smtClean="0">
                <a:latin typeface="Adobe 楷体 Std R" panose="02020400000000000000" pitchFamily="18" charset="-122"/>
                <a:ea typeface="Adobe 楷体 Std R" panose="02020400000000000000" pitchFamily="18" charset="-122"/>
              </a:rPr>
              <a:t>RSMHD</a:t>
            </a:r>
          </a:p>
          <a:p>
            <a:pPr>
              <a:buFont typeface="Wingdings" panose="05000000000000000000" pitchFamily="2" charset="2"/>
              <a:buChar char="l"/>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现在先进的压力计、光传感器、旨纹传感器、心率传感器等。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心理学中关系强度理论研究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关系亲密的两个用户会更加倾向于一起进行面对面的交流、共同进行社交活动等，反之通过对手机传感器数据的处理分析能够从中挖掘出人们现实生活中的关系强度</a:t>
            </a:r>
            <a:r>
              <a:rPr lang="en-US" altLang="zh-CN" sz="1600" baseline="30000" dirty="0">
                <a:latin typeface="微软雅黑" panose="020B0503020204020204" pitchFamily="34" charset="-122"/>
                <a:ea typeface="微软雅黑" panose="020B0503020204020204" pitchFamily="34" charset="-122"/>
              </a:rPr>
              <a:t>[</a:t>
            </a:r>
            <a:r>
              <a:rPr lang="en-US" altLang="zh-CN" sz="1600" baseline="30000" dirty="0" smtClean="0">
                <a:latin typeface="微软雅黑" panose="020B0503020204020204" pitchFamily="34" charset="-122"/>
                <a:ea typeface="微软雅黑" panose="020B0503020204020204" pitchFamily="34" charset="-122"/>
              </a:rPr>
              <a:t>1]</a:t>
            </a:r>
            <a:r>
              <a:rPr lang="zh-CN" altLang="en-US" sz="1600" spc="80" dirty="0" smtClean="0">
                <a:latin typeface="Adobe 楷体 Std R" panose="02020400000000000000" pitchFamily="18" charset="-122"/>
                <a:ea typeface="Adobe 楷体 Std R" panose="02020400000000000000" pitchFamily="18" charset="-122"/>
                <a:cs typeface="楷体"/>
              </a:rPr>
              <a:t>。</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研究理论显示相似产生喜欢，让人们走的更近，相似的人更容易建立友谊成为朋友等</a:t>
            </a:r>
            <a:r>
              <a:rPr lang="en-US" altLang="zh-CN" sz="1600" baseline="30000" dirty="0" smtClean="0">
                <a:latin typeface="微软雅黑" panose="020B0503020204020204" pitchFamily="34" charset="-122"/>
                <a:ea typeface="微软雅黑" panose="020B0503020204020204" pitchFamily="34" charset="-122"/>
              </a:rPr>
              <a:t>[2] </a:t>
            </a:r>
            <a:r>
              <a:rPr lang="zh-CN" altLang="en-US" sz="16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2" name="右箭头 21"/>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黑体 Std R" panose="020B0400000000000000" pitchFamily="34" charset="-122"/>
                <a:ea typeface="Adobe 黑体 Std R" panose="020B0400000000000000" pitchFamily="34" charset="-122"/>
              </a:rPr>
              <a:t>基于智能手机的非社交感知数据计算用户之间的关系强度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1887</Words>
  <Application>Microsoft Office PowerPoint</Application>
  <PresentationFormat>宽屏</PresentationFormat>
  <Paragraphs>188</Paragraphs>
  <Slides>34</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Adobe 黑体 Std R</vt:lpstr>
      <vt:lpstr>Adobe 楷体 Std R</vt:lpstr>
      <vt:lpstr>等线</vt:lpstr>
      <vt:lpstr>等线 Light</vt:lpstr>
      <vt:lpstr>楷体</vt:lpstr>
      <vt:lpstr>微软雅黑</vt:lpstr>
      <vt:lpstr>Arial</vt:lpstr>
      <vt:lpstr>Lucida Sans Unicode</vt:lpstr>
      <vt:lpstr>Times New Roman</vt:lpstr>
      <vt:lpstr>Verdana</vt:lpstr>
      <vt:lpstr>Wingdings</vt:lpstr>
      <vt:lpstr>Office 主题​​</vt:lpstr>
      <vt:lpstr>基于智能手机非社交感知数据的用户关系计算</vt:lpstr>
      <vt:lpstr>PowerPoint 演示文稿</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69</cp:revision>
  <dcterms:created xsi:type="dcterms:W3CDTF">2016-10-17T01:02:44Z</dcterms:created>
  <dcterms:modified xsi:type="dcterms:W3CDTF">2016-10-19T11:14:03Z</dcterms:modified>
</cp:coreProperties>
</file>